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7BF85-A6B5-4817-9E14-517300F6B62C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F7BAB-5EE0-4DD3-A2C2-F67F642300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774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Koch</a:t>
            </a:r>
            <a:r>
              <a:rPr lang="en-GB" baseline="0" dirty="0" smtClean="0"/>
              <a:t> (2017) defines </a:t>
            </a:r>
            <a:r>
              <a:rPr lang="en-GB" b="1" baseline="0" dirty="0" smtClean="0">
                <a:solidFill>
                  <a:schemeClr val="accent2"/>
                </a:solidFill>
              </a:rPr>
              <a:t>V</a:t>
            </a:r>
            <a:r>
              <a:rPr lang="en-GB" b="1" dirty="0" smtClean="0">
                <a:solidFill>
                  <a:schemeClr val="accent2"/>
                </a:solidFill>
              </a:rPr>
              <a:t>elcro</a:t>
            </a:r>
            <a:r>
              <a:rPr lang="en-GB" baseline="0" dirty="0" smtClean="0"/>
              <a:t> as a low tech assistive</a:t>
            </a:r>
            <a:r>
              <a:rPr lang="en-GB" dirty="0" smtClean="0"/>
              <a:t> device used to improve the natural grip of different types of fibers</a:t>
            </a:r>
          </a:p>
          <a:p>
            <a:r>
              <a:rPr lang="en-GB" dirty="0" smtClean="0"/>
              <a:t>A </a:t>
            </a:r>
            <a:r>
              <a:rPr lang="en-GB" b="1" dirty="0" smtClean="0">
                <a:solidFill>
                  <a:srgbClr val="FFFF00"/>
                </a:solidFill>
              </a:rPr>
              <a:t>Highlighter</a:t>
            </a:r>
            <a:r>
              <a:rPr lang="en-GB" baseline="0" dirty="0" smtClean="0"/>
              <a:t> is a</a:t>
            </a:r>
            <a:r>
              <a:rPr lang="en-GB" dirty="0" smtClean="0"/>
              <a:t> device used to draw attention to certain content by marking it with a different colour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835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Mid tech assistive technology devices include; </a:t>
            </a:r>
          </a:p>
          <a:p>
            <a:r>
              <a:rPr lang="en-GB" b="1" dirty="0" smtClean="0"/>
              <a:t>A screen magnifier</a:t>
            </a:r>
            <a:r>
              <a:rPr lang="en-GB" dirty="0" smtClean="0"/>
              <a:t>. This device is used to increase the size of graphics and text on a computer screen</a:t>
            </a:r>
          </a:p>
          <a:p>
            <a:r>
              <a:rPr lang="en-GB" b="1" dirty="0" smtClean="0"/>
              <a:t>Gait trainers</a:t>
            </a:r>
            <a:r>
              <a:rPr lang="en-GB" dirty="0" smtClean="0"/>
              <a:t> are used to support children who cannot walk or stand independently and enables them to be independent</a:t>
            </a:r>
          </a:p>
          <a:p>
            <a:r>
              <a:rPr lang="en-GB" b="1" dirty="0" smtClean="0"/>
              <a:t>A Wheel chair</a:t>
            </a:r>
            <a:r>
              <a:rPr lang="en-GB" dirty="0" smtClean="0"/>
              <a:t>. This device is used to facilitate movement of a person with moving difficulties from one place to another</a:t>
            </a:r>
          </a:p>
          <a:p>
            <a:r>
              <a:rPr lang="en-GB" dirty="0" smtClean="0"/>
              <a:t>The </a:t>
            </a:r>
            <a:r>
              <a:rPr lang="en-GB" b="1" dirty="0" smtClean="0"/>
              <a:t>Word </a:t>
            </a:r>
            <a:r>
              <a:rPr lang="en-GB" b="1" dirty="0" smtClean="0"/>
              <a:t>prediction </a:t>
            </a:r>
            <a:r>
              <a:rPr lang="en-GB" b="1" dirty="0" smtClean="0"/>
              <a:t>software</a:t>
            </a:r>
            <a:r>
              <a:rPr lang="en-GB" dirty="0" smtClean="0"/>
              <a:t> is used to reduce the amount of keystrokes an individual should make by predicting a word one wants to type</a:t>
            </a:r>
          </a:p>
          <a:p>
            <a:r>
              <a:rPr lang="en-GB" b="1" dirty="0" smtClean="0"/>
              <a:t>A Calculator. </a:t>
            </a:r>
            <a:r>
              <a:rPr lang="en-GB" dirty="0" smtClean="0"/>
              <a:t>This device is used to carry out mathematical activities like division in an easier and more effective manner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194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Courier New" pitchFamily="49" charset="0"/>
              <a:buNone/>
            </a:pPr>
            <a:r>
              <a:rPr lang="en-GB" b="1" dirty="0" smtClean="0"/>
              <a:t>Electronic spellers </a:t>
            </a:r>
            <a:r>
              <a:rPr lang="en-GB" dirty="0" smtClean="0"/>
              <a:t>assist individuals to identify words appropriately and correct spelling errors</a:t>
            </a:r>
          </a:p>
          <a:p>
            <a:pPr>
              <a:buFont typeface="Courier New" pitchFamily="49" charset="0"/>
              <a:buNone/>
            </a:pPr>
            <a:r>
              <a:rPr lang="en-GB" b="1" dirty="0" smtClean="0"/>
              <a:t>Audio books </a:t>
            </a:r>
            <a:r>
              <a:rPr lang="en-GB" dirty="0" smtClean="0"/>
              <a:t>are used to pass information to people with visual impairments as they are able to listen to sound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2553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 smtClean="0"/>
              <a:t>The </a:t>
            </a:r>
            <a:r>
              <a:rPr lang="en-GB" b="1" dirty="0" smtClean="0">
                <a:solidFill>
                  <a:srgbClr val="FF0000"/>
                </a:solidFill>
              </a:rPr>
              <a:t>AAC Device </a:t>
            </a:r>
            <a:r>
              <a:rPr lang="en-GB" dirty="0" smtClean="0"/>
              <a:t>is used to compensate for the severe speech</a:t>
            </a:r>
            <a:r>
              <a:rPr lang="en-GB" baseline="0" dirty="0" smtClean="0"/>
              <a:t> to language impairments in expressions, comprehensions and written language (</a:t>
            </a:r>
            <a:r>
              <a:rPr lang="en-US" dirty="0" err="1" smtClean="0"/>
              <a:t>Ganz</a:t>
            </a:r>
            <a:r>
              <a:rPr lang="en-US" dirty="0" smtClean="0"/>
              <a:t>, &amp; Simpson, 2019). </a:t>
            </a:r>
            <a:r>
              <a:rPr lang="en-GB" b="1" dirty="0" smtClean="0">
                <a:solidFill>
                  <a:srgbClr val="FF0000"/>
                </a:solidFill>
              </a:rPr>
              <a:t>Speech to text devices</a:t>
            </a:r>
            <a:r>
              <a:rPr lang="en-GB" dirty="0" smtClean="0"/>
              <a:t> are used to convert sounds to texts to enable people with hearing impairments to access the information they should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1101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GB" dirty="0" smtClean="0"/>
              <a:t>The </a:t>
            </a:r>
            <a:r>
              <a:rPr lang="en-GB" b="1" dirty="0" smtClean="0"/>
              <a:t>Electric wheelchair </a:t>
            </a:r>
            <a:r>
              <a:rPr lang="en-GB" dirty="0" smtClean="0"/>
              <a:t>used for assisting people with special needs to perform different roles like cooking food and going shopping</a:t>
            </a:r>
          </a:p>
          <a:p>
            <a:pPr>
              <a:buFont typeface="Wingdings" pitchFamily="2" charset="2"/>
              <a:buNone/>
            </a:pPr>
            <a:r>
              <a:rPr lang="en-GB" dirty="0" smtClean="0"/>
              <a:t>The </a:t>
            </a:r>
            <a:r>
              <a:rPr lang="en-GB" b="1" dirty="0" smtClean="0"/>
              <a:t>portable word processor. </a:t>
            </a:r>
            <a:r>
              <a:rPr lang="en-GB" dirty="0" smtClean="0"/>
              <a:t>This device helps learners to both edit and correct their written work more effectively than if they did so by hand</a:t>
            </a:r>
          </a:p>
          <a:p>
            <a:pPr>
              <a:buFont typeface="Wingdings" pitchFamily="2" charset="2"/>
              <a:buNone/>
            </a:pPr>
            <a:r>
              <a:rPr lang="en-GB" dirty="0" smtClean="0"/>
              <a:t>The </a:t>
            </a:r>
            <a:r>
              <a:rPr lang="en-GB" b="1" dirty="0" smtClean="0"/>
              <a:t>Kurzweil 3000 </a:t>
            </a:r>
            <a:r>
              <a:rPr lang="en-GB" dirty="0" smtClean="0"/>
              <a:t>is a software used to assisting individuals with literacy challenges as it has features like spelling checkers and picture dictionary.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F7BAB-5EE0-4DD3-A2C2-F67F642300A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826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A40FC7C-53A1-43BF-9A9B-266465CE700D}" type="datetimeFigureOut">
              <a:rPr lang="en-GB" smtClean="0"/>
              <a:t>23/07/2020</a:t>
            </a:fld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493B456-F5EC-443F-AC9C-749C5FCCD2B1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Part 1: Module 4: Assignment 1 -- Assistive Technology Chart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Name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Institution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Professor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Date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150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</a:t>
            </a:r>
            <a:r>
              <a:rPr lang="en-GB" dirty="0" smtClean="0">
                <a:solidFill>
                  <a:srgbClr val="FF0000"/>
                </a:solidFill>
              </a:rPr>
              <a:t>Binder clip </a:t>
            </a:r>
            <a:r>
              <a:rPr lang="en-GB" dirty="0" smtClean="0"/>
              <a:t>is used for turning pages using grip</a:t>
            </a:r>
          </a:p>
          <a:p>
            <a:r>
              <a:rPr lang="en-GB" dirty="0" smtClean="0"/>
              <a:t>A </a:t>
            </a:r>
            <a:r>
              <a:rPr lang="en-GB" dirty="0" smtClean="0">
                <a:solidFill>
                  <a:srgbClr val="FF0000"/>
                </a:solidFill>
              </a:rPr>
              <a:t>graphic organizer </a:t>
            </a:r>
            <a:r>
              <a:rPr lang="en-GB" dirty="0" smtClean="0"/>
              <a:t>is a device used to organize simplify and clarify complex information</a:t>
            </a:r>
          </a:p>
          <a:p>
            <a:r>
              <a:rPr lang="en-GB" dirty="0" smtClean="0"/>
              <a:t>A </a:t>
            </a:r>
            <a:r>
              <a:rPr lang="en-GB" dirty="0" smtClean="0">
                <a:solidFill>
                  <a:srgbClr val="FF0000"/>
                </a:solidFill>
              </a:rPr>
              <a:t>pencil grip</a:t>
            </a:r>
            <a:r>
              <a:rPr lang="en-GB" dirty="0" smtClean="0"/>
              <a:t> is a device used to improve a child’s grasp of a pencil</a:t>
            </a:r>
          </a:p>
          <a:p>
            <a:r>
              <a:rPr lang="en-GB" dirty="0" smtClean="0"/>
              <a:t>A </a:t>
            </a:r>
            <a:r>
              <a:rPr lang="en-GB" dirty="0" smtClean="0">
                <a:solidFill>
                  <a:srgbClr val="FF0000"/>
                </a:solidFill>
              </a:rPr>
              <a:t>slant board</a:t>
            </a:r>
            <a:r>
              <a:rPr lang="en-GB" dirty="0" smtClean="0"/>
              <a:t> is an assistive device that is adjusted accordingly to make muscles and tendons healthy and more flexible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Low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60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An </a:t>
            </a:r>
            <a:r>
              <a:rPr lang="en-GB" dirty="0" smtClean="0">
                <a:solidFill>
                  <a:srgbClr val="FF0000"/>
                </a:solidFill>
              </a:rPr>
              <a:t>adapter eraser </a:t>
            </a:r>
            <a:r>
              <a:rPr lang="en-GB" dirty="0" smtClean="0"/>
              <a:t>is a device used to clear unwanted content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Visual schedules </a:t>
            </a:r>
            <a:r>
              <a:rPr lang="en-GB" dirty="0" smtClean="0"/>
              <a:t>are used to facilitate routine and transition between activities for children with autism</a:t>
            </a:r>
          </a:p>
          <a:p>
            <a:r>
              <a:rPr lang="en-GB" dirty="0" smtClean="0"/>
              <a:t>An </a:t>
            </a:r>
            <a:r>
              <a:rPr lang="en-GB" dirty="0" smtClean="0">
                <a:solidFill>
                  <a:srgbClr val="FF0000"/>
                </a:solidFill>
              </a:rPr>
              <a:t>adaptive paper </a:t>
            </a:r>
            <a:r>
              <a:rPr lang="en-GB" dirty="0" smtClean="0"/>
              <a:t>is a device is used to improve handwriting, bolding baselines and increasing page spacing</a:t>
            </a:r>
          </a:p>
          <a:p>
            <a:r>
              <a:rPr lang="en-GB" dirty="0" smtClean="0"/>
              <a:t>An </a:t>
            </a:r>
            <a:r>
              <a:rPr lang="en-GB" dirty="0" smtClean="0">
                <a:solidFill>
                  <a:srgbClr val="FF0000"/>
                </a:solidFill>
              </a:rPr>
              <a:t>adapted pencil </a:t>
            </a:r>
            <a:r>
              <a:rPr lang="en-GB" dirty="0" smtClean="0"/>
              <a:t>is used to increase the grip of an individual  by improving their hand positioning and movement.</a:t>
            </a:r>
          </a:p>
          <a:p>
            <a:r>
              <a:rPr lang="en-GB" dirty="0" smtClean="0"/>
              <a:t>A </a:t>
            </a:r>
            <a:r>
              <a:rPr lang="en-GB" dirty="0" smtClean="0">
                <a:solidFill>
                  <a:srgbClr val="FF0000"/>
                </a:solidFill>
              </a:rPr>
              <a:t>tactile ruler </a:t>
            </a:r>
            <a:r>
              <a:rPr lang="en-GB" dirty="0" smtClean="0"/>
              <a:t>is used to provide high precision to allow blind and visually impaired learners to conduct accurate measures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Low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1891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n-GB" dirty="0" smtClean="0">
                <a:solidFill>
                  <a:srgbClr val="FF0000"/>
                </a:solidFill>
              </a:rPr>
              <a:t>Adapted switches </a:t>
            </a:r>
            <a:r>
              <a:rPr lang="en-GB" dirty="0" smtClean="0"/>
              <a:t>allow people with physical disabilities to independently use switch enabled devices like iPhones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>
                <a:solidFill>
                  <a:srgbClr val="FF0000"/>
                </a:solidFill>
              </a:rPr>
              <a:t>Scooters</a:t>
            </a:r>
            <a:r>
              <a:rPr lang="en-GB" dirty="0" smtClean="0"/>
              <a:t> enable people to move from one place to another 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>
                <a:solidFill>
                  <a:srgbClr val="FF0000"/>
                </a:solidFill>
              </a:rPr>
              <a:t>Voice amplifiers </a:t>
            </a:r>
            <a:r>
              <a:rPr lang="en-GB" dirty="0" smtClean="0"/>
              <a:t>are used to vary tones to suit the interests of different people who are hard to hear (</a:t>
            </a:r>
            <a:r>
              <a:rPr lang="en-GB" dirty="0" err="1" smtClean="0"/>
              <a:t>Boutot</a:t>
            </a:r>
            <a:r>
              <a:rPr lang="en-GB" dirty="0" smtClean="0"/>
              <a:t>, 2016)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Mid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2882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GB" dirty="0" smtClean="0">
                <a:solidFill>
                  <a:srgbClr val="FF0000"/>
                </a:solidFill>
              </a:rPr>
              <a:t>Computers</a:t>
            </a:r>
            <a:r>
              <a:rPr lang="en-GB" dirty="0" smtClean="0"/>
              <a:t> are devices used for typing and at times communicating using online application strategies like Skype and email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>
                <a:solidFill>
                  <a:srgbClr val="FF0000"/>
                </a:solidFill>
              </a:rPr>
              <a:t>Smart boards </a:t>
            </a:r>
            <a:r>
              <a:rPr lang="en-GB" dirty="0" smtClean="0"/>
              <a:t>are devices that allow teachers and students to control their computers by touching the screen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>
                <a:solidFill>
                  <a:srgbClr val="FF0000"/>
                </a:solidFill>
              </a:rPr>
              <a:t>Alerting devices </a:t>
            </a:r>
            <a:r>
              <a:rPr lang="en-GB" dirty="0" smtClean="0"/>
              <a:t>are used to enable a hard to hear or deaf person to know that something is happening. For example to let them know a baby is crying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H</a:t>
            </a:r>
            <a:r>
              <a:rPr lang="en-GB" dirty="0" smtClean="0"/>
              <a:t>igh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973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high tech assistive technology devices include;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>
                <a:solidFill>
                  <a:srgbClr val="FF0000"/>
                </a:solidFill>
              </a:rPr>
              <a:t>Electronic tablets </a:t>
            </a:r>
            <a:r>
              <a:rPr lang="en-GB" dirty="0" smtClean="0"/>
              <a:t>like the iPods and kindles used for communication through calls and texts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>
                <a:solidFill>
                  <a:srgbClr val="FF0000"/>
                </a:solidFill>
              </a:rPr>
              <a:t>Text to speech </a:t>
            </a:r>
            <a:r>
              <a:rPr lang="en-GB" dirty="0" smtClean="0">
                <a:solidFill>
                  <a:srgbClr val="FF0000"/>
                </a:solidFill>
              </a:rPr>
              <a:t>devices </a:t>
            </a:r>
            <a:r>
              <a:rPr lang="en-GB" dirty="0" smtClean="0"/>
              <a:t>used </a:t>
            </a:r>
            <a:r>
              <a:rPr lang="en-GB" dirty="0" smtClean="0"/>
              <a:t>for converting texts to sound to assist students with visual impairments and learners wit autism.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>H</a:t>
            </a:r>
            <a:r>
              <a:rPr lang="en-GB" dirty="0" smtClean="0"/>
              <a:t>igh tech assistive technology devices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6119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err="1" smtClean="0"/>
              <a:t>Boutot</a:t>
            </a:r>
            <a:r>
              <a:rPr lang="en-GB" dirty="0" smtClean="0"/>
              <a:t>, E. A.(2016). </a:t>
            </a:r>
            <a:r>
              <a:rPr lang="en-GB" i="1" dirty="0" smtClean="0"/>
              <a:t>Autism spectrum disorders: foundations, characteristics, and effective strategies.</a:t>
            </a:r>
            <a:r>
              <a:rPr lang="en-GB" dirty="0" smtClean="0"/>
              <a:t> Pearson</a:t>
            </a:r>
          </a:p>
          <a:p>
            <a:r>
              <a:rPr lang="en-US" dirty="0" err="1"/>
              <a:t>Ganz</a:t>
            </a:r>
            <a:r>
              <a:rPr lang="en-US" dirty="0"/>
              <a:t>, J.B., &amp; Simpson, R.L. (2019). Interventions for individuals with autism spectrum disorder and complex communication needs. Baltimore: Brooks Publishing </a:t>
            </a:r>
            <a:endParaRPr lang="en-GB" dirty="0" smtClean="0"/>
          </a:p>
          <a:p>
            <a:r>
              <a:rPr lang="en-GB" dirty="0" smtClean="0"/>
              <a:t>Koch, K. (2017). Stay in the box! Embedded assistive technology improves access for students with disabilities. </a:t>
            </a:r>
            <a:r>
              <a:rPr lang="en-GB" i="1" dirty="0" smtClean="0"/>
              <a:t>Education Sciences, 7</a:t>
            </a:r>
            <a:r>
              <a:rPr lang="en-GB" dirty="0" smtClean="0"/>
              <a:t>(4), 82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References</a:t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456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177</TotalTime>
  <Words>733</Words>
  <Application>Microsoft Office PowerPoint</Application>
  <PresentationFormat>On-screen Show (4:3)</PresentationFormat>
  <Paragraphs>51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Part 1: Module 4: Assignment 1 -- Assistive Technology Chart</vt:lpstr>
      <vt:lpstr>Low tech assistive technology devices</vt:lpstr>
      <vt:lpstr>Low tech assistive technology devices</vt:lpstr>
      <vt:lpstr>Mid tech assistive technology devices</vt:lpstr>
      <vt:lpstr>High tech assistive technology devices</vt:lpstr>
      <vt:lpstr>High tech assistive technology devices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nanter</dc:creator>
  <cp:lastModifiedBy>nanter</cp:lastModifiedBy>
  <cp:revision>58</cp:revision>
  <dcterms:created xsi:type="dcterms:W3CDTF">2020-07-21T13:22:01Z</dcterms:created>
  <dcterms:modified xsi:type="dcterms:W3CDTF">2020-07-23T07:27:30Z</dcterms:modified>
</cp:coreProperties>
</file>